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1" r:id="rId9"/>
    <p:sldId id="265" r:id="rId10"/>
    <p:sldId id="266" r:id="rId11"/>
    <p:sldId id="267" r:id="rId12"/>
    <p:sldId id="269" r:id="rId13"/>
    <p:sldId id="263" r:id="rId14"/>
    <p:sldId id="26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D97ED-8E10-4FD5-91E5-F4E5EA3A2ECF}" v="16" dt="2024-02-28T15:02:00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AE3A9-01A0-F384-547E-AB1BBC6BE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9FE8D6-D06F-0DB9-8B33-94542F0CC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CF5828-A783-B4BF-2EFA-FF99E30E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27E-574D-4939-8E97-E8E00ADCC236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502F58-17D2-D242-317C-AD99DA2B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1604DB-09BD-B756-D24D-BD76929B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6A31-35B1-4014-9726-DE75C58A71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78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47E733-9F5E-0EDE-6658-9072E748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932F46C-E7FF-3146-7EAE-D4AA214EC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ECF3AF-CE4C-97A6-5D01-29D206EB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27E-574D-4939-8E97-E8E00ADCC236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7FBB19-C26A-50EE-8100-B060C59C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40AA2D-9CBC-41E5-E01F-6C87B4DA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6A31-35B1-4014-9726-DE75C58A71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25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4BDA66F-8ABC-35AE-1F98-898D5129B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CDBE29-C07E-FF9F-ED8F-9A06D387E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246866-38FB-62AB-FA01-5367CF6E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27E-574D-4939-8E97-E8E00ADCC236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07C890-3D83-CC01-BF79-06DA9E08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8AAB29-0332-4F63-7FA4-8B980217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6A31-35B1-4014-9726-DE75C58A71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10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BC7B7-4457-8EEC-8BB4-112CB6A5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1BC2C2-C36C-DE21-EE06-9A0EFC2AF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47A84C-5843-AC39-E2C5-A54857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27E-574D-4939-8E97-E8E00ADCC236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E0F08A-8F1F-CDC3-61DC-CCB9E575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BDBBF6-1EBD-A711-D79A-86FCD3C7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6A31-35B1-4014-9726-DE75C58A71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63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2123C-E2AF-65CC-0CFD-79351ECD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7D9A51-9581-E6B8-B47E-C1446CAC3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400DF8-CFD4-317D-FA21-DDE727F5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27E-574D-4939-8E97-E8E00ADCC236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E4D37B-1A65-B62A-F179-1E3DBC62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E8B546-22D6-E9C4-DB80-879AF372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6A31-35B1-4014-9726-DE75C58A71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09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74A1D-868F-EB02-14B6-929A1AA1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EFC919-7F62-8334-3D98-EEFB43EC3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7B46CF-9980-E8B5-D8B7-EFBA6FDEE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214E0B-F844-C85D-87B0-44575D5C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27E-574D-4939-8E97-E8E00ADCC236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5B4A4F-56D2-C61D-78B3-6853A519D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8E9C15-BC0E-BF35-32FE-70FC97EB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6A31-35B1-4014-9726-DE75C58A71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4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7C0A3-2C39-FBFE-4290-C64B5D9E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F11C94-8D6C-97D4-D305-A25DB1D6B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7C2ADD-0E77-2F8C-1497-268899A80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524CAFF-C3C5-A32A-B253-A4CC616B1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9859B5D-C31C-79D4-D49F-DEB566F63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445B7F2-4C17-50B1-9F8D-D5C1283B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27E-574D-4939-8E97-E8E00ADCC236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AD41B99-21AE-5F2D-635E-CCCA987F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7CA0684-775A-069C-6521-594522AD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6A31-35B1-4014-9726-DE75C58A71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5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EAB62-2422-8D91-9D86-93AE3662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2E2920-C0A9-F3E1-5C2B-4E9F1847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27E-574D-4939-8E97-E8E00ADCC236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1E836A-ED10-9E33-3605-761AB007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AF7C54-C7E5-F5E0-6D76-2EA200F7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6A31-35B1-4014-9726-DE75C58A71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16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E06026A-9C34-7B21-892C-317C95F6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27E-574D-4939-8E97-E8E00ADCC236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DE07F7F-947D-CAF9-99C3-33C5A882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A2C1DB-866E-FC0C-8F4A-963B4C58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6A31-35B1-4014-9726-DE75C58A71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5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68E24-07C0-D886-3D52-04D66EFC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806EE5-F16B-9A2B-4B74-8E31758A1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90170C-E088-1C84-1437-4CE716DD1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8A118D-AE6D-0B0A-3FC3-26659CEC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27E-574D-4939-8E97-E8E00ADCC236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B310EA-B4B0-6042-957C-EBDF3A1D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E3344C-49A7-00BD-E6BA-16F2A008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6A31-35B1-4014-9726-DE75C58A71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75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C1720-4401-254C-9ADF-7A7C0873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C58F304-C35A-4074-FD21-42495BA9C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0DE4CB-E9A3-D622-A1CA-4BDB99814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FD6681-5DFD-EB71-7F08-0B9A34A0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C27E-574D-4939-8E97-E8E00ADCC236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B66325-94B5-13AB-300A-FD71E55D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A0DF54-AFA1-3895-A3C5-B33FAA10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6A31-35B1-4014-9726-DE75C58A71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34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1DCA94D-691B-98C9-48D2-D6D501C67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44AD9A-46DF-4411-E726-15902692E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262616-2C5C-57AE-0A15-DBA8C6DA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82C27E-574D-4939-8E97-E8E00ADCC236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B6A3E5-9337-0116-7CD9-584E66013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F91584-BFAD-452D-CBD2-DCA4F8EF7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AF6A31-35B1-4014-9726-DE75C58A71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82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A-18Ij6wcQ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FC8C4A0-BA8B-446A-32B9-BDFFAFBCF99A}"/>
              </a:ext>
            </a:extLst>
          </p:cNvPr>
          <p:cNvSpPr txBox="1">
            <a:spLocks/>
          </p:cNvSpPr>
          <p:nvPr/>
        </p:nvSpPr>
        <p:spPr>
          <a:xfrm>
            <a:off x="2555631" y="1859382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Loblosch-Pennenstreken" panose="02000000000000000000" pitchFamily="2" charset="0"/>
              </a:rPr>
              <a:t>Schrik</a:t>
            </a:r>
            <a:r>
              <a:rPr lang="en-US" sz="6600" dirty="0">
                <a:solidFill>
                  <a:schemeClr val="bg1">
                    <a:lumMod val="95000"/>
                    <a:lumOff val="5000"/>
                  </a:schemeClr>
                </a:solidFill>
                <a:latin typeface="Loblosch-Pennenstreke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Loblosch-Pennenstreken" panose="02000000000000000000" pitchFamily="2" charset="0"/>
              </a:rPr>
              <a:t>niet</a:t>
            </a:r>
            <a:r>
              <a:rPr lang="en-US" sz="6600" dirty="0">
                <a:solidFill>
                  <a:schemeClr val="bg1">
                    <a:lumMod val="95000"/>
                    <a:lumOff val="5000"/>
                  </a:schemeClr>
                </a:solidFill>
                <a:latin typeface="Loblosch-Pennenstreken" panose="02000000000000000000" pitchFamily="2" charset="0"/>
              </a:rPr>
              <a:t> </a:t>
            </a:r>
            <a:r>
              <a:rPr lang="en-US" sz="6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Loblosch-Pennenstreken" panose="02000000000000000000" pitchFamily="2" charset="0"/>
              </a:rPr>
              <a:t>vandaag</a:t>
            </a:r>
            <a:r>
              <a:rPr lang="en-US" sz="6600" dirty="0">
                <a:solidFill>
                  <a:schemeClr val="bg1">
                    <a:lumMod val="95000"/>
                    <a:lumOff val="5000"/>
                  </a:schemeClr>
                </a:solidFill>
                <a:latin typeface="Loblosch-Pennenstreken" panose="02000000000000000000" pitchFamily="2" charset="0"/>
              </a:rPr>
              <a:t>!</a:t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E3514A2-D58B-D169-6258-DB6F177F6536}"/>
              </a:ext>
            </a:extLst>
          </p:cNvPr>
          <p:cNvSpPr txBox="1"/>
          <p:nvPr/>
        </p:nvSpPr>
        <p:spPr>
          <a:xfrm>
            <a:off x="3667328" y="6011694"/>
            <a:ext cx="499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latin typeface="Loblosch-Pennenstreken" panose="02000000000000000000" pitchFamily="2" charset="0"/>
              </a:rPr>
              <a:t>j</a:t>
            </a:r>
            <a:r>
              <a:rPr lang="nl-NL" dirty="0" err="1">
                <a:solidFill>
                  <a:schemeClr val="bg1"/>
                </a:solidFill>
                <a:latin typeface="Loblosch-Pennenstreken" panose="02000000000000000000" pitchFamily="2" charset="0"/>
              </a:rPr>
              <a:t>Grej</a:t>
            </a:r>
            <a:r>
              <a:rPr lang="nl-NL" dirty="0">
                <a:solidFill>
                  <a:schemeClr val="bg1"/>
                </a:solidFill>
                <a:latin typeface="Loblosch-Pennenstreken" panose="02000000000000000000" pitchFamily="2" charset="0"/>
              </a:rPr>
              <a:t> of </a:t>
            </a:r>
            <a:r>
              <a:rPr lang="nl-NL" dirty="0" err="1">
                <a:solidFill>
                  <a:schemeClr val="bg1"/>
                </a:solidFill>
                <a:latin typeface="Loblosch-Pennenstreken" panose="02000000000000000000" pitchFamily="2" charset="0"/>
              </a:rPr>
              <a:t>the</a:t>
            </a:r>
            <a:r>
              <a:rPr lang="nl-NL" dirty="0">
                <a:solidFill>
                  <a:schemeClr val="bg1"/>
                </a:solidFill>
                <a:latin typeface="Loblosch-Pennenstreken" panose="02000000000000000000" pitchFamily="2" charset="0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Loblosch-Pennenstreken" panose="02000000000000000000" pitchFamily="2" charset="0"/>
              </a:rPr>
              <a:t>day</a:t>
            </a:r>
            <a:r>
              <a:rPr lang="nl-NL" dirty="0">
                <a:solidFill>
                  <a:schemeClr val="bg1"/>
                </a:solidFill>
                <a:latin typeface="Loblosch-Pennenstreken" panose="02000000000000000000" pitchFamily="2" charset="0"/>
              </a:rPr>
              <a:t> van Saskia Wind</a:t>
            </a:r>
            <a:endParaRPr lang="nl-NL" dirty="0">
              <a:latin typeface="Loblosch-Pennenstreken" panose="02000000000000000000" pitchFamily="2" charset="0"/>
            </a:endParaRPr>
          </a:p>
        </p:txBody>
      </p:sp>
      <p:pic>
        <p:nvPicPr>
          <p:cNvPr id="5" name="Afbeelding 4" descr="Afbeelding met logo, clipart, Graphics, cirkel&#10;&#10;Automatisch gegenereerde beschrijving">
            <a:extLst>
              <a:ext uri="{FF2B5EF4-FFF2-40B4-BE49-F238E27FC236}">
                <a16:creationId xmlns:a16="http://schemas.microsoft.com/office/drawing/2014/main" id="{3083BBEC-14F0-2DC5-2F11-A7E3A95B6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75" y="5835236"/>
            <a:ext cx="721942" cy="7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93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39CA1E-5499-8B2E-2FE8-6332B09A0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C0BA177-F16B-53D5-F5DA-F4EB11DC0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83CF2A-F9C2-05CA-BB4A-4FF5AA785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4F2CA4A-3D2B-494C-B78D-26FDF1EC0A48}"/>
              </a:ext>
            </a:extLst>
          </p:cNvPr>
          <p:cNvSpPr txBox="1">
            <a:spLocks/>
          </p:cNvSpPr>
          <p:nvPr/>
        </p:nvSpPr>
        <p:spPr>
          <a:xfrm>
            <a:off x="477012" y="1441938"/>
            <a:ext cx="11237976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600" dirty="0">
                <a:latin typeface="Loblosch-Pennenstreken" panose="02000000000000000000" pitchFamily="2" charset="0"/>
              </a:rPr>
              <a:t>Maar 365 </a:t>
            </a:r>
            <a:r>
              <a:rPr lang="en-US" sz="6600" dirty="0" err="1">
                <a:latin typeface="Loblosch-Pennenstreken" panose="02000000000000000000" pitchFamily="2" charset="0"/>
              </a:rPr>
              <a:t>dagen</a:t>
            </a:r>
            <a:endParaRPr lang="en-US" sz="6600" dirty="0">
              <a:latin typeface="Loblosch-Pennenstreke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6600" dirty="0" err="1">
                <a:latin typeface="Loblosch-Pennenstreken" panose="02000000000000000000" pitchFamily="2" charset="0"/>
              </a:rPr>
              <a:t>en</a:t>
            </a:r>
            <a:r>
              <a:rPr lang="en-US" sz="6600" dirty="0">
                <a:latin typeface="Loblosch-Pennenstreken" panose="02000000000000000000" pitchFamily="2" charset="0"/>
              </a:rPr>
              <a:t> </a:t>
            </a:r>
            <a:r>
              <a:rPr lang="en-US" sz="6600" dirty="0" err="1">
                <a:latin typeface="Loblosch-Pennenstreken" panose="02000000000000000000" pitchFamily="2" charset="0"/>
              </a:rPr>
              <a:t>bijna</a:t>
            </a:r>
            <a:r>
              <a:rPr lang="en-US" sz="6600" dirty="0">
                <a:latin typeface="Loblosch-Pennenstreken" panose="02000000000000000000" pitchFamily="2" charset="0"/>
              </a:rPr>
              <a:t> 6 </a:t>
            </a:r>
            <a:r>
              <a:rPr lang="en-US" sz="6600" dirty="0" err="1">
                <a:latin typeface="Loblosch-Pennenstreken" panose="02000000000000000000" pitchFamily="2" charset="0"/>
              </a:rPr>
              <a:t>uur</a:t>
            </a:r>
            <a:r>
              <a:rPr lang="en-US" sz="6600" dirty="0">
                <a:latin typeface="Loblosch-Pennenstreken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506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491161-4262-B045-C851-2815532FB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DA8AA45-85D1-007A-3A56-2CF24D6BC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5A7401-2CA8-BC75-C107-07433A11B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CC0B8A4-C775-6B20-9E0A-063EA9E83144}"/>
              </a:ext>
            </a:extLst>
          </p:cNvPr>
          <p:cNvSpPr txBox="1"/>
          <p:nvPr/>
        </p:nvSpPr>
        <p:spPr>
          <a:xfrm>
            <a:off x="477011" y="2705725"/>
            <a:ext cx="113226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dirty="0">
                <a:latin typeface="Loblosch-Pennenstreken" panose="02000000000000000000" pitchFamily="2" charset="0"/>
              </a:rPr>
              <a:t>6 uur x 4 jaar = 1 dag</a:t>
            </a:r>
          </a:p>
        </p:txBody>
      </p:sp>
    </p:spTree>
    <p:extLst>
      <p:ext uri="{BB962C8B-B14F-4D97-AF65-F5344CB8AC3E}">
        <p14:creationId xmlns:p14="http://schemas.microsoft.com/office/powerpoint/2010/main" val="31026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FCA634-4DF0-7261-EA9E-DF58CC21C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BF0B9E-B6A0-ECD9-C065-CB717F591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B37BAA-0C46-070F-DBEC-7B8EAAA5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05EEBE6-14D5-F9AE-EC10-6F318B5FCE13}"/>
              </a:ext>
            </a:extLst>
          </p:cNvPr>
          <p:cNvSpPr txBox="1">
            <a:spLocks/>
          </p:cNvSpPr>
          <p:nvPr/>
        </p:nvSpPr>
        <p:spPr>
          <a:xfrm>
            <a:off x="5214863" y="1441938"/>
            <a:ext cx="6578784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dirty="0" err="1">
                <a:latin typeface="Loblosch-Pennenstreken" panose="02000000000000000000" pitchFamily="2" charset="0"/>
              </a:rPr>
              <a:t>Daarom</a:t>
            </a:r>
            <a:r>
              <a:rPr lang="en-US" dirty="0">
                <a:latin typeface="Loblosch-Pennenstreken" panose="02000000000000000000" pitchFamily="2" charset="0"/>
              </a:rPr>
              <a:t> </a:t>
            </a:r>
            <a:r>
              <a:rPr lang="en-US" dirty="0" err="1">
                <a:latin typeface="Loblosch-Pennenstreken" panose="02000000000000000000" pitchFamily="2" charset="0"/>
              </a:rPr>
              <a:t>hebben</a:t>
            </a:r>
            <a:r>
              <a:rPr lang="en-US" dirty="0">
                <a:latin typeface="Loblosch-Pennenstreken" panose="02000000000000000000" pitchFamily="2" charset="0"/>
              </a:rPr>
              <a:t> we 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Loblosch-Pennenstreken" panose="02000000000000000000" pitchFamily="2" charset="0"/>
              </a:rPr>
              <a:t>1x in de 4 </a:t>
            </a:r>
            <a:r>
              <a:rPr lang="en-US" dirty="0" err="1">
                <a:latin typeface="Loblosch-Pennenstreken" panose="02000000000000000000" pitchFamily="2" charset="0"/>
              </a:rPr>
              <a:t>jaar</a:t>
            </a:r>
            <a:r>
              <a:rPr lang="en-US" dirty="0">
                <a:latin typeface="Loblosch-Pennenstreken" panose="02000000000000000000" pitchFamily="2" charset="0"/>
              </a:rPr>
              <a:t> </a:t>
            </a:r>
          </a:p>
          <a:p>
            <a:pPr algn="ctr">
              <a:spcAft>
                <a:spcPts val="600"/>
              </a:spcAft>
            </a:pPr>
            <a:endParaRPr lang="en-US" dirty="0">
              <a:latin typeface="Loblosch-Pennenstreken" panose="0200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5400" dirty="0" err="1">
                <a:latin typeface="Loblosch-Pennenstreken" panose="02000000000000000000" pitchFamily="2" charset="0"/>
              </a:rPr>
              <a:t>een</a:t>
            </a:r>
            <a:r>
              <a:rPr lang="en-US" sz="5400" dirty="0">
                <a:latin typeface="Loblosch-Pennenstreken" panose="02000000000000000000" pitchFamily="2" charset="0"/>
              </a:rPr>
              <a:t> </a:t>
            </a:r>
            <a:r>
              <a:rPr lang="en-US" sz="5400" dirty="0" err="1">
                <a:latin typeface="Loblosch-Pennenstreken" panose="02000000000000000000" pitchFamily="2" charset="0"/>
              </a:rPr>
              <a:t>dagje</a:t>
            </a:r>
            <a:r>
              <a:rPr lang="en-US" sz="5400" dirty="0">
                <a:latin typeface="Loblosch-Pennenstreken" panose="02000000000000000000" pitchFamily="2" charset="0"/>
              </a:rPr>
              <a:t> extra!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DC260D2-85F7-ED1F-D6BD-E3A0A5CCF932}"/>
              </a:ext>
            </a:extLst>
          </p:cNvPr>
          <p:cNvSpPr txBox="1"/>
          <p:nvPr/>
        </p:nvSpPr>
        <p:spPr>
          <a:xfrm>
            <a:off x="3952568" y="5869858"/>
            <a:ext cx="486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2"/>
              </a:rPr>
              <a:t>filmpje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89D03A0-F2E7-68DD-E37D-FB021F971967}"/>
              </a:ext>
            </a:extLst>
          </p:cNvPr>
          <p:cNvSpPr txBox="1"/>
          <p:nvPr/>
        </p:nvSpPr>
        <p:spPr>
          <a:xfrm>
            <a:off x="1484863" y="2105561"/>
            <a:ext cx="59015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600" dirty="0">
                <a:solidFill>
                  <a:srgbClr val="FF0000"/>
                </a:solidFill>
              </a:rPr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25582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38D2AD-0F54-C3DE-EE27-16B43D33E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72D07F-7460-2C8D-1A2D-7B75F8A4B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04E8D3-121C-AB22-4FDD-C918339B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683A34B-FD71-6DF4-8FFD-92F41077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684" y="992187"/>
            <a:ext cx="4873625" cy="4873625"/>
          </a:xfrm>
          <a:prstGeom prst="rect">
            <a:avLst/>
          </a:prstGeom>
          <a:noFill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A3C9222-EF9A-44E5-2C04-6FB41E503988}"/>
              </a:ext>
            </a:extLst>
          </p:cNvPr>
          <p:cNvSpPr txBox="1">
            <a:spLocks/>
          </p:cNvSpPr>
          <p:nvPr/>
        </p:nvSpPr>
        <p:spPr>
          <a:xfrm>
            <a:off x="477012" y="1441938"/>
            <a:ext cx="6259672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600" dirty="0" err="1">
                <a:latin typeface="Loblosch-Pennenstreken" panose="02000000000000000000" pitchFamily="2" charset="0"/>
              </a:rPr>
              <a:t>Dit</a:t>
            </a:r>
            <a:r>
              <a:rPr lang="en-US" sz="6600" dirty="0">
                <a:latin typeface="Loblosch-Pennenstreken" panose="02000000000000000000" pitchFamily="2" charset="0"/>
              </a:rPr>
              <a:t> </a:t>
            </a:r>
            <a:r>
              <a:rPr lang="en-US" sz="6600" dirty="0" err="1">
                <a:latin typeface="Loblosch-Pennenstreken" panose="02000000000000000000" pitchFamily="2" charset="0"/>
              </a:rPr>
              <a:t>noemen</a:t>
            </a:r>
            <a:r>
              <a:rPr lang="en-US" sz="6600" dirty="0">
                <a:latin typeface="Loblosch-Pennenstreken" panose="02000000000000000000" pitchFamily="2" charset="0"/>
              </a:rPr>
              <a:t> we: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0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C2734B-8BDD-B31E-E08E-440A78E3C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6FF57D4-CED0-B9DD-6FA8-B0036A15B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49953B-907F-EE99-43AF-A4BD5DAB5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154D817-B67A-2A75-2503-F1A0B1B49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6" y="1110174"/>
            <a:ext cx="4873625" cy="4873625"/>
          </a:xfrm>
          <a:prstGeom prst="rect">
            <a:avLst/>
          </a:prstGeom>
          <a:noFill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C51D757-4BAC-B652-43CE-648C6B804F7F}"/>
              </a:ext>
            </a:extLst>
          </p:cNvPr>
          <p:cNvSpPr txBox="1">
            <a:spLocks/>
          </p:cNvSpPr>
          <p:nvPr/>
        </p:nvSpPr>
        <p:spPr>
          <a:xfrm>
            <a:off x="5435650" y="1441938"/>
            <a:ext cx="6279337" cy="4305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dirty="0">
                <a:latin typeface="Loblosch-Pennenstreken" panose="02000000000000000000" pitchFamily="2" charset="0"/>
              </a:rPr>
              <a:t>Je </a:t>
            </a:r>
            <a:r>
              <a:rPr lang="en-US" sz="4800" dirty="0" err="1">
                <a:latin typeface="Loblosch-Pennenstreken" panose="02000000000000000000" pitchFamily="2" charset="0"/>
              </a:rPr>
              <a:t>zou</a:t>
            </a:r>
            <a:r>
              <a:rPr lang="en-US" sz="4800" dirty="0">
                <a:latin typeface="Loblosch-Pennenstreken" panose="02000000000000000000" pitchFamily="2" charset="0"/>
              </a:rPr>
              <a:t> maar </a:t>
            </a:r>
            <a:r>
              <a:rPr lang="en-US" sz="4800" dirty="0" err="1">
                <a:latin typeface="Loblosch-Pennenstreken" panose="02000000000000000000" pitchFamily="2" charset="0"/>
              </a:rPr>
              <a:t>jarig</a:t>
            </a:r>
            <a:r>
              <a:rPr lang="en-US" sz="4800" dirty="0">
                <a:latin typeface="Loblosch-Pennenstreken" panose="02000000000000000000" pitchFamily="2" charset="0"/>
              </a:rPr>
              <a:t> </a:t>
            </a:r>
            <a:r>
              <a:rPr lang="en-US" sz="4800" dirty="0" err="1">
                <a:latin typeface="Loblosch-Pennenstreken" panose="02000000000000000000" pitchFamily="2" charset="0"/>
              </a:rPr>
              <a:t>zijn</a:t>
            </a:r>
            <a:r>
              <a:rPr lang="en-US" sz="4800" dirty="0">
                <a:latin typeface="Loblosch-Pennenstreken" panose="02000000000000000000" pitchFamily="2" charset="0"/>
              </a:rPr>
              <a:t> op </a:t>
            </a:r>
            <a:r>
              <a:rPr lang="en-US" sz="4800" dirty="0" err="1">
                <a:latin typeface="Loblosch-Pennenstreken" panose="02000000000000000000" pitchFamily="2" charset="0"/>
              </a:rPr>
              <a:t>deze</a:t>
            </a:r>
            <a:r>
              <a:rPr lang="en-US" sz="4800" dirty="0">
                <a:latin typeface="Loblosch-Pennenstreken" panose="02000000000000000000" pitchFamily="2" charset="0"/>
              </a:rPr>
              <a:t> </a:t>
            </a:r>
            <a:r>
              <a:rPr lang="en-US" sz="4800" dirty="0" err="1">
                <a:latin typeface="Loblosch-Pennenstreken" panose="02000000000000000000" pitchFamily="2" charset="0"/>
              </a:rPr>
              <a:t>dag</a:t>
            </a:r>
            <a:r>
              <a:rPr lang="en-US" sz="4800" dirty="0">
                <a:latin typeface="Loblosch-Pennenstreken" panose="02000000000000000000" pitchFamily="2" charset="0"/>
              </a:rPr>
              <a:t>…</a:t>
            </a:r>
          </a:p>
          <a:p>
            <a:pPr algn="ctr">
              <a:spcAft>
                <a:spcPts val="600"/>
              </a:spcAft>
            </a:pPr>
            <a:r>
              <a:rPr lang="en-US" sz="4800" dirty="0">
                <a:latin typeface="Loblosch-Pennenstreken" panose="02000000000000000000" pitchFamily="2" charset="0"/>
              </a:rPr>
              <a:t>Dan ben je nu:</a:t>
            </a:r>
          </a:p>
          <a:p>
            <a:pPr algn="ctr">
              <a:spcAft>
                <a:spcPts val="600"/>
              </a:spcAft>
            </a:pPr>
            <a:r>
              <a:rPr lang="en-US" sz="4800" dirty="0">
                <a:latin typeface="Loblosch-Pennenstreken" panose="02000000000000000000" pitchFamily="2" charset="0"/>
              </a:rPr>
              <a:t>1 of 2 </a:t>
            </a:r>
            <a:r>
              <a:rPr lang="en-US" sz="4800" dirty="0" err="1">
                <a:latin typeface="Loblosch-Pennenstreken" panose="02000000000000000000" pitchFamily="2" charset="0"/>
              </a:rPr>
              <a:t>jaar</a:t>
            </a:r>
            <a:r>
              <a:rPr lang="en-US" sz="4800" dirty="0">
                <a:latin typeface="Loblosch-Pennenstreke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910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42A054-0F31-7AEC-7BB6-1A87E1AB0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ijdelijke aanduiding voor inhoud 4" descr="Afbeelding met Hemellichaam, astronomie, (kosmische) ruimte, Universum&#10;&#10;Automatisch gegenereerde beschrijving">
            <a:extLst>
              <a:ext uri="{FF2B5EF4-FFF2-40B4-BE49-F238E27FC236}">
                <a16:creationId xmlns:a16="http://schemas.microsoft.com/office/drawing/2014/main" id="{B21E19B0-E986-33C8-337E-0BC13F7B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14" r="8514"/>
          <a:stretch/>
        </p:blipFill>
        <p:spPr>
          <a:xfrm>
            <a:off x="630347" y="643467"/>
            <a:ext cx="6180399" cy="5571066"/>
          </a:xfrm>
          <a:prstGeom prst="rect">
            <a:avLst/>
          </a:prstGeom>
          <a:noFill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1E33762-34B9-26A4-9BD3-6422769D6D25}"/>
              </a:ext>
            </a:extLst>
          </p:cNvPr>
          <p:cNvSpPr txBox="1"/>
          <p:nvPr/>
        </p:nvSpPr>
        <p:spPr>
          <a:xfrm>
            <a:off x="6887413" y="2397948"/>
            <a:ext cx="47509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>
                <a:latin typeface="Loblosch-Pennenstreken" panose="02000000000000000000" pitchFamily="2" charset="0"/>
              </a:rPr>
              <a:t>1 dag = 24 uur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>
                <a:latin typeface="Loblosch-Pennenstreken" panose="02000000000000000000" pitchFamily="2" charset="0"/>
              </a:rPr>
              <a:t>1 week = 7 dagen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>
                <a:latin typeface="Loblosch-Pennenstreken" panose="02000000000000000000" pitchFamily="2" charset="0"/>
              </a:rPr>
              <a:t>1 maand = 30/31 dagen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>
                <a:latin typeface="Loblosch-Pennenstreken" panose="02000000000000000000" pitchFamily="2" charset="0"/>
              </a:rPr>
              <a:t>1 jaar = 365 dagen</a:t>
            </a:r>
          </a:p>
        </p:txBody>
      </p:sp>
    </p:spTree>
    <p:extLst>
      <p:ext uri="{BB962C8B-B14F-4D97-AF65-F5344CB8AC3E}">
        <p14:creationId xmlns:p14="http://schemas.microsoft.com/office/powerpoint/2010/main" val="384072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E3D1C2-B636-DF97-B617-9B0B397DC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62DCC4D-D00C-2ABB-673B-5DDD89635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964695-54E7-95AC-4632-89AE50CC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illustratie&#10;&#10;Automatisch gegenereerde beschrijving">
            <a:extLst>
              <a:ext uri="{FF2B5EF4-FFF2-40B4-BE49-F238E27FC236}">
                <a16:creationId xmlns:a16="http://schemas.microsoft.com/office/drawing/2014/main" id="{0F07CFD1-FBAE-6A03-9B9F-A9C5ABCC5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93" y="480060"/>
            <a:ext cx="8079371" cy="58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FE104F-615B-4793-C07B-9AF0B2599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4AF66B0-879C-AAB1-46BE-F7C072A31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7F93E7-306E-FB26-6BA6-EBEFAA743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F2DFECA-AA50-B3AE-E621-7239FEC31818}"/>
              </a:ext>
            </a:extLst>
          </p:cNvPr>
          <p:cNvSpPr txBox="1">
            <a:spLocks/>
          </p:cNvSpPr>
          <p:nvPr/>
        </p:nvSpPr>
        <p:spPr>
          <a:xfrm>
            <a:off x="2555631" y="1859382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600" dirty="0" err="1">
                <a:latin typeface="Loblosch-Pennenstreken" panose="02000000000000000000" pitchFamily="2" charset="0"/>
              </a:rPr>
              <a:t>Behalve</a:t>
            </a:r>
            <a:r>
              <a:rPr lang="en-US" sz="6600" dirty="0">
                <a:latin typeface="Loblosch-Pennenstreken" panose="02000000000000000000" pitchFamily="2" charset="0"/>
              </a:rPr>
              <a:t> </a:t>
            </a:r>
            <a:r>
              <a:rPr lang="en-US" sz="6600" dirty="0" err="1">
                <a:latin typeface="Loblosch-Pennenstreken" panose="02000000000000000000" pitchFamily="2" charset="0"/>
              </a:rPr>
              <a:t>februari</a:t>
            </a:r>
            <a:r>
              <a:rPr lang="en-US" sz="6600" dirty="0">
                <a:solidFill>
                  <a:schemeClr val="bg1">
                    <a:lumMod val="95000"/>
                    <a:lumOff val="5000"/>
                  </a:schemeClr>
                </a:solidFill>
                <a:latin typeface="Loblosch-Pennenstreken" panose="02000000000000000000" pitchFamily="2" charset="0"/>
              </a:rPr>
              <a:t> </a:t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6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8FFBF7-70A1-107C-9637-DCD8E9AC3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00433CF-DD50-F895-DC90-4E8EF7206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680EAF-8C8F-9358-DFE3-ADA7BB98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D2F68F1-AAEB-7819-EF77-78A39AD2BBD7}"/>
              </a:ext>
            </a:extLst>
          </p:cNvPr>
          <p:cNvSpPr txBox="1">
            <a:spLocks/>
          </p:cNvSpPr>
          <p:nvPr/>
        </p:nvSpPr>
        <p:spPr>
          <a:xfrm>
            <a:off x="477012" y="1859382"/>
            <a:ext cx="11237976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600" dirty="0" err="1">
                <a:latin typeface="Loblosch-Pennenstreken" panose="02000000000000000000" pitchFamily="2" charset="0"/>
              </a:rPr>
              <a:t>Februari</a:t>
            </a:r>
            <a:r>
              <a:rPr lang="en-US" sz="6600" dirty="0">
                <a:latin typeface="Loblosch-Pennenstreken" panose="02000000000000000000" pitchFamily="2" charset="0"/>
              </a:rPr>
              <a:t> </a:t>
            </a:r>
            <a:r>
              <a:rPr lang="en-US" sz="6600" dirty="0" err="1">
                <a:latin typeface="Loblosch-Pennenstreken" panose="02000000000000000000" pitchFamily="2" charset="0"/>
              </a:rPr>
              <a:t>heeft</a:t>
            </a:r>
            <a:r>
              <a:rPr lang="en-US" sz="6600" dirty="0">
                <a:latin typeface="Loblosch-Pennenstreken" panose="02000000000000000000" pitchFamily="2" charset="0"/>
              </a:rPr>
              <a:t> 28 </a:t>
            </a:r>
            <a:r>
              <a:rPr lang="en-US" sz="6600" dirty="0" err="1">
                <a:latin typeface="Loblosch-Pennenstreken" panose="02000000000000000000" pitchFamily="2" charset="0"/>
              </a:rPr>
              <a:t>dagen</a:t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0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C43DF-892E-FA23-68FA-8A38AFF0F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02D6220-89A3-4A27-E0D6-8444B59C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F0C859-92A9-4E99-A1AD-238EB58F6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DF40DCE-6377-9640-66A8-F7777B59C08B}"/>
              </a:ext>
            </a:extLst>
          </p:cNvPr>
          <p:cNvSpPr txBox="1">
            <a:spLocks/>
          </p:cNvSpPr>
          <p:nvPr/>
        </p:nvSpPr>
        <p:spPr>
          <a:xfrm>
            <a:off x="477012" y="1859382"/>
            <a:ext cx="11237976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600" dirty="0">
                <a:latin typeface="Loblosch-Pennenstreken" panose="02000000000000000000" pitchFamily="2" charset="0"/>
              </a:rPr>
              <a:t>Maar </a:t>
            </a:r>
            <a:r>
              <a:rPr lang="en-US" sz="6600" dirty="0" err="1">
                <a:latin typeface="Loblosch-Pennenstreken" panose="02000000000000000000" pitchFamily="2" charset="0"/>
              </a:rPr>
              <a:t>welke</a:t>
            </a:r>
            <a:r>
              <a:rPr lang="en-US" sz="6600" dirty="0">
                <a:latin typeface="Loblosch-Pennenstreken" panose="02000000000000000000" pitchFamily="2" charset="0"/>
              </a:rPr>
              <a:t> datum is het </a:t>
            </a:r>
            <a:r>
              <a:rPr lang="en-US" sz="6600" dirty="0" err="1">
                <a:latin typeface="Loblosch-Pennenstreken" panose="02000000000000000000" pitchFamily="2" charset="0"/>
              </a:rPr>
              <a:t>vandaag</a:t>
            </a:r>
            <a:r>
              <a:rPr lang="en-US" sz="6600" dirty="0">
                <a:latin typeface="Loblosch-Pennenstreken" panose="02000000000000000000" pitchFamily="2" charset="0"/>
              </a:rPr>
              <a:t>?</a:t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4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A7CD34-DBAB-82C7-FB4B-41822E6CB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EA933EE-DD0D-2A91-1D22-61F4197AB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24B80-A0FB-FA16-767E-A77FFEE86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EC22F63A-7587-472B-6083-25FE2B3D622B}"/>
              </a:ext>
            </a:extLst>
          </p:cNvPr>
          <p:cNvSpPr/>
          <p:nvPr/>
        </p:nvSpPr>
        <p:spPr>
          <a:xfrm>
            <a:off x="608501" y="1366736"/>
            <a:ext cx="4221804" cy="4124527"/>
          </a:xfrm>
          <a:prstGeom prst="roundRect">
            <a:avLst/>
          </a:prstGeom>
          <a:solidFill>
            <a:schemeClr val="bg1"/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3900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9F1C4C1-AC92-0F29-B012-D26BB8483180}"/>
              </a:ext>
            </a:extLst>
          </p:cNvPr>
          <p:cNvSpPr txBox="1"/>
          <p:nvPr/>
        </p:nvSpPr>
        <p:spPr>
          <a:xfrm>
            <a:off x="4976041" y="2321003"/>
            <a:ext cx="65932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800" dirty="0">
                <a:latin typeface="Loblosch-Pennenstreken" panose="02000000000000000000" pitchFamily="2" charset="0"/>
              </a:rPr>
              <a:t>februari</a:t>
            </a:r>
          </a:p>
        </p:txBody>
      </p:sp>
    </p:spTree>
    <p:extLst>
      <p:ext uri="{BB962C8B-B14F-4D97-AF65-F5344CB8AC3E}">
        <p14:creationId xmlns:p14="http://schemas.microsoft.com/office/powerpoint/2010/main" val="243206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47C5A-6A9F-C9F9-D83D-1369C6F64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AB842F5-3BCD-8D5B-CD28-D107A9C61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426C16-6163-8EFB-16CE-CF03924E4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57280E2-1DB8-D9C9-65DA-4EBCEB7CC01B}"/>
              </a:ext>
            </a:extLst>
          </p:cNvPr>
          <p:cNvSpPr txBox="1">
            <a:spLocks/>
          </p:cNvSpPr>
          <p:nvPr/>
        </p:nvSpPr>
        <p:spPr>
          <a:xfrm>
            <a:off x="477012" y="1441938"/>
            <a:ext cx="11237976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600" dirty="0">
                <a:latin typeface="Loblosch-Pennenstreken" panose="02000000000000000000" pitchFamily="2" charset="0"/>
              </a:rPr>
              <a:t>Hoe </a:t>
            </a:r>
            <a:r>
              <a:rPr lang="en-US" sz="6600" dirty="0" err="1">
                <a:latin typeface="Loblosch-Pennenstreken" panose="02000000000000000000" pitchFamily="2" charset="0"/>
              </a:rPr>
              <a:t>kan</a:t>
            </a:r>
            <a:r>
              <a:rPr lang="en-US" sz="6600" dirty="0">
                <a:latin typeface="Loblosch-Pennenstreken" panose="02000000000000000000" pitchFamily="2" charset="0"/>
              </a:rPr>
              <a:t> </a:t>
            </a:r>
            <a:r>
              <a:rPr lang="en-US" sz="6600" dirty="0" err="1">
                <a:latin typeface="Loblosch-Pennenstreken" panose="02000000000000000000" pitchFamily="2" charset="0"/>
              </a:rPr>
              <a:t>dat</a:t>
            </a:r>
            <a:r>
              <a:rPr lang="en-US" sz="6600" dirty="0">
                <a:latin typeface="Loblosch-Pennenstreken" panose="02000000000000000000" pitchFamily="2" charset="0"/>
              </a:rPr>
              <a:t>!?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1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312CDF-5F86-24CB-3F64-5FA8FB793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DF28BF-5FC7-4B4A-28DE-9627A11B1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4811C8-B668-9773-3807-D550CB301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48D6F32-2EB1-8BED-3B9A-3DA3DF179918}"/>
              </a:ext>
            </a:extLst>
          </p:cNvPr>
          <p:cNvSpPr txBox="1">
            <a:spLocks/>
          </p:cNvSpPr>
          <p:nvPr/>
        </p:nvSpPr>
        <p:spPr>
          <a:xfrm>
            <a:off x="477012" y="1441938"/>
            <a:ext cx="11237976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Tijdelijke aanduiding voor inhoud 4" descr="Afbeelding met Hemellichaam, astronomie, (kosmische) ruimte, Universum&#10;&#10;Automatisch gegenereerde beschrijving">
            <a:extLst>
              <a:ext uri="{FF2B5EF4-FFF2-40B4-BE49-F238E27FC236}">
                <a16:creationId xmlns:a16="http://schemas.microsoft.com/office/drawing/2014/main" id="{9A8431A8-04DA-E3CA-E1A7-F35FE6A632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14" r="8514"/>
          <a:stretch/>
        </p:blipFill>
        <p:spPr>
          <a:xfrm>
            <a:off x="630347" y="643467"/>
            <a:ext cx="6180399" cy="5571066"/>
          </a:xfrm>
          <a:prstGeom prst="rect">
            <a:avLst/>
          </a:prstGeom>
          <a:noFill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EC98958-5915-0BAC-589F-50C971913652}"/>
              </a:ext>
            </a:extLst>
          </p:cNvPr>
          <p:cNvSpPr txBox="1">
            <a:spLocks/>
          </p:cNvSpPr>
          <p:nvPr/>
        </p:nvSpPr>
        <p:spPr>
          <a:xfrm>
            <a:off x="6810746" y="1594338"/>
            <a:ext cx="4904242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dirty="0">
                <a:latin typeface="Loblosch-Pennenstreken" panose="02000000000000000000" pitchFamily="2" charset="0"/>
              </a:rPr>
              <a:t>De </a:t>
            </a:r>
            <a:r>
              <a:rPr lang="en-US" dirty="0" err="1">
                <a:latin typeface="Loblosch-Pennenstreken" panose="02000000000000000000" pitchFamily="2" charset="0"/>
              </a:rPr>
              <a:t>aarde</a:t>
            </a:r>
            <a:r>
              <a:rPr lang="en-US" dirty="0">
                <a:latin typeface="Loblosch-Pennenstreken" panose="02000000000000000000" pitchFamily="2" charset="0"/>
              </a:rPr>
              <a:t> </a:t>
            </a:r>
            <a:r>
              <a:rPr lang="en-US" dirty="0" err="1">
                <a:latin typeface="Loblosch-Pennenstreken" panose="02000000000000000000" pitchFamily="2" charset="0"/>
              </a:rPr>
              <a:t>draait</a:t>
            </a:r>
            <a:r>
              <a:rPr lang="en-US" dirty="0">
                <a:latin typeface="Loblosch-Pennenstreken" panose="02000000000000000000" pitchFamily="2" charset="0"/>
              </a:rPr>
              <a:t> om de </a:t>
            </a:r>
            <a:r>
              <a:rPr lang="en-US" dirty="0" err="1">
                <a:latin typeface="Loblosch-Pennenstreken" panose="02000000000000000000" pitchFamily="2" charset="0"/>
              </a:rPr>
              <a:t>zon</a:t>
            </a:r>
            <a:r>
              <a:rPr lang="en-US" dirty="0">
                <a:latin typeface="Loblosch-Pennenstreken" panose="02000000000000000000" pitchFamily="2" charset="0"/>
              </a:rPr>
              <a:t>, maar </a:t>
            </a:r>
            <a:r>
              <a:rPr lang="en-US" dirty="0" err="1">
                <a:latin typeface="Loblosch-Pennenstreken" panose="02000000000000000000" pitchFamily="2" charset="0"/>
              </a:rPr>
              <a:t>dat</a:t>
            </a:r>
            <a:r>
              <a:rPr lang="en-US" dirty="0">
                <a:latin typeface="Loblosch-Pennenstreken" panose="02000000000000000000" pitchFamily="2" charset="0"/>
              </a:rPr>
              <a:t> </a:t>
            </a:r>
            <a:r>
              <a:rPr lang="en-US" dirty="0" err="1">
                <a:latin typeface="Loblosch-Pennenstreken" panose="02000000000000000000" pitchFamily="2" charset="0"/>
              </a:rPr>
              <a:t>duurt</a:t>
            </a:r>
            <a:r>
              <a:rPr lang="en-US" dirty="0">
                <a:latin typeface="Loblosch-Pennenstreken" panose="02000000000000000000" pitchFamily="2" charset="0"/>
              </a:rPr>
              <a:t> </a:t>
            </a:r>
            <a:r>
              <a:rPr lang="en-US" dirty="0" err="1">
                <a:latin typeface="Loblosch-Pennenstreken" panose="02000000000000000000" pitchFamily="2" charset="0"/>
              </a:rPr>
              <a:t>niet</a:t>
            </a:r>
            <a:r>
              <a:rPr lang="en-US" dirty="0">
                <a:latin typeface="Loblosch-Pennenstreken" panose="02000000000000000000" pitchFamily="2" charset="0"/>
              </a:rPr>
              <a:t> </a:t>
            </a:r>
            <a:r>
              <a:rPr lang="en-US" dirty="0" err="1">
                <a:latin typeface="Loblosch-Pennenstreken" panose="02000000000000000000" pitchFamily="2" charset="0"/>
              </a:rPr>
              <a:t>precies</a:t>
            </a:r>
            <a:r>
              <a:rPr lang="en-US" dirty="0">
                <a:latin typeface="Loblosch-Pennenstreken" panose="02000000000000000000" pitchFamily="2" charset="0"/>
              </a:rPr>
              <a:t> 365 </a:t>
            </a:r>
            <a:r>
              <a:rPr lang="en-US" dirty="0" err="1">
                <a:latin typeface="Loblosch-Pennenstreken" panose="02000000000000000000" pitchFamily="2" charset="0"/>
              </a:rPr>
              <a:t>dagen</a:t>
            </a:r>
            <a:r>
              <a:rPr lang="en-US" dirty="0">
                <a:latin typeface="Loblosch-Pennenstreken" panose="02000000000000000000" pitchFamily="2" charset="0"/>
              </a:rPr>
              <a:t>.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136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122</Words>
  <Application>Microsoft Office PowerPoint</Application>
  <PresentationFormat>Breedbeeld</PresentationFormat>
  <Paragraphs>26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Loblosch-Pennenstreken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Saskia W</dc:creator>
  <cp:lastModifiedBy>Saskia W</cp:lastModifiedBy>
  <cp:revision>2</cp:revision>
  <dcterms:created xsi:type="dcterms:W3CDTF">2024-02-28T14:17:20Z</dcterms:created>
  <dcterms:modified xsi:type="dcterms:W3CDTF">2024-02-28T15:09:05Z</dcterms:modified>
</cp:coreProperties>
</file>